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9"/>
  </p:notesMasterIdLst>
  <p:sldIdLst>
    <p:sldId id="1575" r:id="rId3"/>
    <p:sldId id="2975" r:id="rId4"/>
    <p:sldId id="2976" r:id="rId5"/>
    <p:sldId id="2977" r:id="rId6"/>
    <p:sldId id="2978" r:id="rId7"/>
    <p:sldId id="25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  <a:srgbClr val="373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1C984-8257-4024-824B-4C7D9A1F8419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EEBBF-9602-4F94-BCA7-DCAFF674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08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1346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A1755A-AA6F-ABB2-347C-C47FA1357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BFE74B-0B21-1C3C-E90F-A8C4AA9336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F4110A-BCBA-7679-3D24-B3B148F4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E287B1-B8E6-CCAE-9E8F-B662B0FBF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6E9D19-A5E2-ACC6-6349-97ADA0CD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294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F8835-DC03-0F8F-B6BB-2C1BA2DF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944400-8401-FD4C-E613-65D9EEB7C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C66416-4292-5A6D-83CD-EB5C0243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63C00D-A19C-FA92-598E-D6AA723A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BEFE0A-8CDF-6B83-22EC-8908A97C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26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0D93EEE-73F5-338E-D46E-D662D315D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0DF788-A1EB-9310-FED6-54CAAF0D7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F13EF2-B82E-FFAD-935C-F03652F8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3FB150-C094-69F9-D892-E3F75B811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574D9D-2E52-1988-51DC-229292C2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75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06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76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871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45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112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602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188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60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D379F-63D8-306F-94DC-2F75C662D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C1CF64-89A1-6873-26E4-878A2A411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E514FB-4EA0-37D2-C5DC-B9E64129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83AF2D-967B-856D-E5BE-8E2FDEB88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41912F-9506-4566-475B-271D3ED4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27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908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090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1450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399"/>
              <a:t>Образец заголовка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pPr lvl="0">
              <a:defRPr sz="1800" b="0"/>
            </a:pPr>
            <a:r>
              <a:rPr sz="2400" b="1"/>
              <a:t>Образец текста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defTabSz="914126"/>
            <a:fld id="{86CB4B4D-7CA3-9044-876B-883B54F8677D}" type="slidenum">
              <a:rPr lang="ru-RU" smtClean="0"/>
              <a:pPr defTabSz="914126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74358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745239-9CF5-B2F2-6B90-CBECC91D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DF8431-4ADC-45F5-2C40-413E5EC64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D7E79C-A2FD-57A6-17F4-A4B027C6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61D99E-9282-64B6-8738-B43A35C5C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A93168-839F-3DE3-9A1C-DB2BB5B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83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12AD2-D645-8372-62D5-FB3928447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BB8344-53CD-DE0F-A852-DC9BB7537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181AB0-E9D5-82F7-1B42-EA0AE0479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37E55F-1C27-C524-30A9-656EDC09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D7E61E-779C-5EFD-962B-89EB1C0FD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938BFA-C8E0-0B72-09A7-CB6279D3E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56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C10F6-81F2-DF92-D5A7-73DA0C4E9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34F01D-9BA3-5A8B-B174-88FDD1223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2952E4-F7CC-C324-7299-0235817AC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4C24FC-BDCD-6D72-B74A-037D98132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43CA7B-4BF7-3978-1428-D1B303D44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F78453E-3193-6A8C-D1A6-4CD9451E0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CA6C2A6-8327-697A-72CA-6A3453920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DD501D9-DE23-BD33-A27F-3D44E8858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635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B8522-19CC-7193-A12D-7CEC2D8C6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62E66BA-2034-2B40-CB75-E678F3702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8AECB2A-7201-1C98-23A4-46C3B55D3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472E00D-91C0-C098-E340-7776321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41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356DBE3-33F8-D3CC-972F-344745CB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ADD50CC-4948-63FE-5CF0-FF59718EE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CA4CB7-8133-FE99-95CB-84C3C57E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39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E26829-C938-72C4-2FA5-7E7501AED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E96E9B-6BB5-2D0E-3F71-B84098006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D3C101-EB50-C7C9-DBA1-7AD3D562B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57BBF9-757B-047C-A4E2-B87B50CF2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B77026-C824-C13B-591D-AC432867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2C1A70-B5F1-F528-1C92-FF4F4FA7D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55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3C195A-F13C-F8B4-A042-B5C44EC46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308473-5BF4-C869-A15E-7BB58788E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3A8050-89C3-8A8A-71DD-442AAD49D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8F2C32-5B22-9B56-AF21-BBB2BFD8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B65A36-6408-0D18-89CE-6663FA9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EE05F5-191F-FBF5-81ED-A5F5CF24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29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1D935B-2642-FD0B-6613-D92A87964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04E40A-96FD-F2EF-DD91-86502E60F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5F67EC-27E1-B919-03C6-190DE3CC5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C5B59-73CF-453F-B9F0-ABC55FE5B288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3528C1-2175-2E16-DE2C-0D7378C08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05562C-2B11-B483-3994-D4BF6759C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B9CCE-B090-4C7D-9B2B-F480401E5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02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6F0B-EFA5-42E9-A775-011AFA926B06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79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yandex.ru/u/68da82ebe010db05f8befd4c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 descr="Аудитория">
            <a:extLst>
              <a:ext uri="{FF2B5EF4-FFF2-40B4-BE49-F238E27FC236}">
                <a16:creationId xmlns:a16="http://schemas.microsoft.com/office/drawing/2014/main" id="{EEC57130-709C-4832-AFBC-9AEB5C67F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1690688"/>
            <a:ext cx="2824224" cy="3784139"/>
          </a:xfr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41D65BE-CECC-42D1-9750-D28C026C8C55}"/>
              </a:ext>
            </a:extLst>
          </p:cNvPr>
          <p:cNvSpPr/>
          <p:nvPr/>
        </p:nvSpPr>
        <p:spPr>
          <a:xfrm>
            <a:off x="3088356" y="2110674"/>
            <a:ext cx="74010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Тема: «Организация наставничества при сопровождении детей с ограниченными возможностями здоровья в образовательном пространстве»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D8ECCDC-8B76-4739-A07A-BA2CDD50A661}"/>
              </a:ext>
            </a:extLst>
          </p:cNvPr>
          <p:cNvSpPr/>
          <p:nvPr/>
        </p:nvSpPr>
        <p:spPr>
          <a:xfrm>
            <a:off x="1671569" y="554914"/>
            <a:ext cx="8350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Методическая сессия для СП по направлению </a:t>
            </a:r>
          </a:p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«Реализация вариативных моделей наставничества: </a:t>
            </a:r>
          </a:p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</a:rPr>
              <a:t>форма «Педагог-педагог»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71018" y="4412998"/>
            <a:ext cx="6096000" cy="10618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70000"/>
              </a:lnSpc>
            </a:pPr>
            <a:r>
              <a:rPr lang="ru-RU" altLang="ru-RU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Агеева Юлия Александровна,</a:t>
            </a:r>
          </a:p>
          <a:p>
            <a:pPr algn="just">
              <a:lnSpc>
                <a:spcPct val="70000"/>
              </a:lnSpc>
            </a:pPr>
            <a:r>
              <a:rPr lang="ru-RU" altLang="ru-RU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Педагог-психолог, заместитель руководителя СП по ВМР, МАОУ «Образовательный комплекс для обучающихся с ОВЗ» ГОЩ структурное подразделение «Детский сад «Росинка»</a:t>
            </a:r>
          </a:p>
        </p:txBody>
      </p:sp>
    </p:spTree>
    <p:extLst>
      <p:ext uri="{BB962C8B-B14F-4D97-AF65-F5344CB8AC3E}">
        <p14:creationId xmlns:p14="http://schemas.microsoft.com/office/powerpoint/2010/main" val="574068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84" y="90462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Региональная стажировочная площадка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46720"/>
            <a:ext cx="10515600" cy="4351338"/>
          </a:xfrm>
        </p:spPr>
        <p:txBody>
          <a:bodyPr/>
          <a:lstStyle/>
          <a:p>
            <a:r>
              <a:rPr lang="ru-RU" b="1" dirty="0"/>
              <a:t>Тема стажировки:</a:t>
            </a:r>
            <a:r>
              <a:rPr lang="ru-RU" dirty="0"/>
              <a:t> «Организация наставничества при сопровождении детей с ограниченными возможностями здоровья в образовательном пространстве»</a:t>
            </a:r>
          </a:p>
          <a:p>
            <a:r>
              <a:rPr lang="ru-RU" b="1" dirty="0"/>
              <a:t>Участники:</a:t>
            </a:r>
            <a:r>
              <a:rPr lang="ru-RU" dirty="0"/>
              <a:t> Педагоги общеобразовательных учреждений, работающие с детьми с ограниченными возможностями здоровья. </a:t>
            </a:r>
          </a:p>
          <a:p>
            <a:r>
              <a:rPr lang="ru-RU" b="1" dirty="0"/>
              <a:t>Цель стажировки: </a:t>
            </a:r>
            <a:r>
              <a:rPr lang="ru-RU" dirty="0"/>
              <a:t>Формирование у педагогов профессиональных компетенций в области наставничества для повышения качества инклюзивного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411949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880" y="827341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Основные мероприятия стажировки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1. Вводное занятие: знакомство с моделями наставничества педагогов, сопровождающих детей с ОВЗ</a:t>
            </a:r>
          </a:p>
          <a:p>
            <a:r>
              <a:rPr lang="ru-RU" dirty="0"/>
              <a:t>2. Самостоятельная работа стажеров</a:t>
            </a:r>
          </a:p>
          <a:p>
            <a:r>
              <a:rPr lang="ru-RU" dirty="0"/>
              <a:t>3. Обмен опытом: онлайн-презентации лучших практик</a:t>
            </a:r>
          </a:p>
          <a:p>
            <a:r>
              <a:rPr lang="ru-RU" dirty="0"/>
              <a:t>4. Итоговое занятие: подведение итогов, защита проектов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1 поток: с 10 по 15 ноября 2025года;</a:t>
            </a:r>
          </a:p>
          <a:p>
            <a:pPr algn="ctr"/>
            <a:r>
              <a:rPr lang="ru-RU" dirty="0"/>
              <a:t>2 поток: с 9 по 13 февраля </a:t>
            </a:r>
          </a:p>
          <a:p>
            <a:pPr algn="ctr"/>
            <a:r>
              <a:rPr lang="ru-RU" dirty="0"/>
              <a:t>2026 года.</a:t>
            </a:r>
          </a:p>
        </p:txBody>
      </p:sp>
    </p:spTree>
    <p:extLst>
      <p:ext uri="{BB962C8B-B14F-4D97-AF65-F5344CB8AC3E}">
        <p14:creationId xmlns:p14="http://schemas.microsoft.com/office/powerpoint/2010/main" val="3331896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327355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Место проведения: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9" t="30277" r="41810" b="33712"/>
          <a:stretch/>
        </p:blipFill>
        <p:spPr>
          <a:xfrm>
            <a:off x="5615913" y="1120877"/>
            <a:ext cx="5312641" cy="461463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784555"/>
            <a:ext cx="3932237" cy="4084433"/>
          </a:xfrm>
        </p:spPr>
        <p:txBody>
          <a:bodyPr>
            <a:noAutofit/>
          </a:bodyPr>
          <a:lstStyle/>
          <a:p>
            <a:r>
              <a:rPr lang="ru-RU" sz="2200" dirty="0"/>
              <a:t>МАОУ «Образовательный комплекс для обучающихся с ограниченными возможностями здоровья», город Щёлково, структурное подразделение «Детский сад «Росинка» </a:t>
            </a:r>
          </a:p>
          <a:p>
            <a:r>
              <a:rPr lang="ru-RU" sz="2200" dirty="0"/>
              <a:t>Адрес: 141100, Российская Федерация, Московская область, городской округ Щелково, город Щелково, улица Советская, строение 56.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015989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6136" y="587294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Приглашаем на стажировку!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64464" y="1250076"/>
            <a:ext cx="10515600" cy="510294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3400" dirty="0"/>
              <a:t>Программа рассчитана на повышение профессиональных компетенций педагогов в области наставничества, необходимых для эффективного внедрения инклюзивных образовательных моделей.</a:t>
            </a:r>
          </a:p>
          <a:p>
            <a:r>
              <a:rPr lang="ru-RU" sz="3400" dirty="0"/>
              <a:t>📌 Дата начала: 10 ноября 2025 г.</a:t>
            </a:r>
          </a:p>
          <a:p>
            <a:r>
              <a:rPr lang="ru-RU" sz="3400" dirty="0"/>
              <a:t>📌 Форма участия: очная и дистанционная</a:t>
            </a:r>
          </a:p>
          <a:p>
            <a:r>
              <a:rPr lang="ru-RU" sz="3400" dirty="0"/>
              <a:t>📌 Продолжительность: 16 часов</a:t>
            </a:r>
          </a:p>
          <a:p>
            <a:endParaRPr lang="ru-RU" sz="3400" dirty="0"/>
          </a:p>
          <a:p>
            <a:r>
              <a:rPr lang="ru-RU" sz="3400" dirty="0"/>
              <a:t>✅ По итогам прохождения программы участники получат сертификаты, лучшие материалы будут включены в Банк лучших практик наставничества.</a:t>
            </a:r>
          </a:p>
          <a:p>
            <a:r>
              <a:rPr lang="ru-RU" sz="3400" dirty="0"/>
              <a:t>Регистрация доступна по ссылке: </a:t>
            </a:r>
          </a:p>
          <a:p>
            <a:r>
              <a:rPr lang="ru-RU" sz="3400" dirty="0">
                <a:hlinkClick r:id="rId2"/>
              </a:rPr>
              <a:t>https://forms.yandex.ru/u/68da82ebe010db05f8befd4c</a:t>
            </a:r>
            <a:endParaRPr lang="ru-RU" sz="3400" dirty="0"/>
          </a:p>
          <a:p>
            <a:endParaRPr lang="ru-RU" sz="3400" dirty="0"/>
          </a:p>
          <a:p>
            <a:pPr marL="0" indent="0" algn="ctr">
              <a:buNone/>
            </a:pPr>
            <a:r>
              <a:rPr lang="ru-RU" sz="3400" dirty="0"/>
              <a:t>Присоединяйтесь и совершенствуйте своё мастерство вместе с нами!</a:t>
            </a:r>
          </a:p>
        </p:txBody>
      </p:sp>
    </p:spTree>
    <p:extLst>
      <p:ext uri="{BB962C8B-B14F-4D97-AF65-F5344CB8AC3E}">
        <p14:creationId xmlns:p14="http://schemas.microsoft.com/office/powerpoint/2010/main" val="2181403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Мы открыты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для сотрудничества и новых идей</a:t>
            </a:r>
            <a:endParaRPr sz="3600" b="1" dirty="0"/>
          </a:p>
        </p:txBody>
      </p:sp>
      <p:pic>
        <p:nvPicPr>
          <p:cNvPr id="105" name="Google Shape;10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F4CEEA70-1775-48C5-85E2-B1F08355D7A8}" vid="{708C1448-CAB8-494B-91DB-8E511FB2BA6C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2136</TotalTime>
  <Words>318</Words>
  <Application>Microsoft Office PowerPoint</Application>
  <PresentationFormat>Широкоэкранный</PresentationFormat>
  <Paragraphs>37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Тема1</vt:lpstr>
      <vt:lpstr>1_Тема Office</vt:lpstr>
      <vt:lpstr>Презентация PowerPoint</vt:lpstr>
      <vt:lpstr>Региональная стажировочная площадка</vt:lpstr>
      <vt:lpstr>Основные мероприятия стажировки </vt:lpstr>
      <vt:lpstr>Место проведения: </vt:lpstr>
      <vt:lpstr>Приглашаем на стажировку!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зонального и регионального этапов конференции проектных и  учебно-исследовательских работ «Что, как и почему?»</dc:title>
  <dc:creator>User</dc:creator>
  <cp:lastModifiedBy>User</cp:lastModifiedBy>
  <cp:revision>179</cp:revision>
  <dcterms:created xsi:type="dcterms:W3CDTF">2024-01-14T08:39:34Z</dcterms:created>
  <dcterms:modified xsi:type="dcterms:W3CDTF">2025-10-30T11:54:56Z</dcterms:modified>
</cp:coreProperties>
</file>